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95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8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03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06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6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0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4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96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4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3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EAF1C-7BD0-4180-91E5-5456CCC5BCDF}" type="datetimeFigureOut">
              <a:rPr lang="en-US" smtClean="0"/>
              <a:t>9/20/2015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DB944-1EB5-4800-984C-2AAA74C798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21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482975"/>
            <a:ext cx="7772400" cy="1470025"/>
          </a:xfrm>
        </p:spPr>
        <p:txBody>
          <a:bodyPr>
            <a:noAutofit/>
          </a:bodyPr>
          <a:lstStyle/>
          <a:p>
            <a:r>
              <a:rPr lang="en-US" sz="16600" dirty="0" smtClean="0"/>
              <a:t>C</a:t>
            </a:r>
            <a:endParaRPr lang="en-US" sz="1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i="1" dirty="0" smtClean="0">
                <a:solidFill>
                  <a:srgbClr val="FF0000"/>
                </a:solidFill>
              </a:rPr>
              <a:t>M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8862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/>
              <a:t>E</a:t>
            </a:r>
            <a:endParaRPr lang="en-US" sz="4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1600200"/>
            <a:ext cx="9717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 smtClean="0"/>
              <a:t>CM</a:t>
            </a:r>
            <a:endParaRPr lang="en-US" sz="4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1600200"/>
            <a:ext cx="460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</a:rPr>
              <a:t>E</a:t>
            </a:r>
            <a:endParaRPr lang="en-US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98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</vt:lpstr>
    </vt:vector>
  </TitlesOfParts>
  <Company>General Growth Properties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</dc:title>
  <dc:creator>Uremovic, Mike</dc:creator>
  <cp:lastModifiedBy>Uremovic, Mike</cp:lastModifiedBy>
  <cp:revision>1</cp:revision>
  <dcterms:created xsi:type="dcterms:W3CDTF">2015-09-20T20:35:31Z</dcterms:created>
  <dcterms:modified xsi:type="dcterms:W3CDTF">2015-09-20T20:40:03Z</dcterms:modified>
</cp:coreProperties>
</file>